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9" r:id="rId2"/>
    <p:sldId id="258" r:id="rId3"/>
    <p:sldId id="260" r:id="rId4"/>
    <p:sldId id="263" r:id="rId5"/>
    <p:sldId id="261" r:id="rId6"/>
    <p:sldId id="265" r:id="rId7"/>
    <p:sldId id="264" r:id="rId8"/>
    <p:sldId id="262" r:id="rId9"/>
  </p:sldIdLst>
  <p:sldSz cx="12190413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040F"/>
    <a:srgbClr val="35185A"/>
    <a:srgbClr val="B1BA70"/>
    <a:srgbClr val="107D65"/>
    <a:srgbClr val="D32D6F"/>
    <a:srgbClr val="FFCC00"/>
    <a:srgbClr val="83CB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93D81CF-94F2-401A-BA57-92F5A7B2D0C5}" styleName="Orta Stil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Tema Uygulanmış Stil 2 - Vurgu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08" autoAdjust="0"/>
  </p:normalViewPr>
  <p:slideViewPr>
    <p:cSldViewPr>
      <p:cViewPr varScale="1">
        <p:scale>
          <a:sx n="117" d="100"/>
          <a:sy n="117" d="100"/>
        </p:scale>
        <p:origin x="658" y="8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A61BA0-3853-49C5-8980-9939C2DE78D2}" type="datetimeFigureOut">
              <a:rPr lang="tr-TR" smtClean="0"/>
              <a:pPr/>
              <a:t>12.09.2024</a:t>
            </a:fld>
            <a:endParaRPr lang="tr-TR" dirty="0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698640-8EF6-41CD-AF53-CFB4E25AEE1A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698640-8EF6-41CD-AF53-CFB4E25AEE1A}" type="slidenum">
              <a:rPr lang="tr-TR" smtClean="0"/>
              <a:pPr/>
              <a:t>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0432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698640-8EF6-41CD-AF53-CFB4E25AEE1A}" type="slidenum">
              <a:rPr lang="tr-TR" smtClean="0"/>
              <a:pPr/>
              <a:t>2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87399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698640-8EF6-41CD-AF53-CFB4E25AEE1A}" type="slidenum">
              <a:rPr lang="tr-TR" smtClean="0"/>
              <a:pPr/>
              <a:t>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8782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698640-8EF6-41CD-AF53-CFB4E25AEE1A}" type="slidenum">
              <a:rPr lang="tr-TR" smtClean="0"/>
              <a:pPr/>
              <a:t>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83307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698640-8EF6-41CD-AF53-CFB4E25AEE1A}" type="slidenum">
              <a:rPr lang="tr-TR" smtClean="0"/>
              <a:pPr/>
              <a:t>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36323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698640-8EF6-41CD-AF53-CFB4E25AEE1A}" type="slidenum">
              <a:rPr lang="tr-TR" smtClean="0"/>
              <a:pPr/>
              <a:t>6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4143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698640-8EF6-41CD-AF53-CFB4E25AEE1A}" type="slidenum">
              <a:rPr lang="tr-TR" smtClean="0"/>
              <a:pPr/>
              <a:t>7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85203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698640-8EF6-41CD-AF53-CFB4E25AEE1A}" type="slidenum">
              <a:rPr lang="tr-TR" smtClean="0"/>
              <a:pPr/>
              <a:t>8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4328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282" y="2130427"/>
            <a:ext cx="10361851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563" y="3886200"/>
            <a:ext cx="853329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3BD72-19C0-4867-AC47-AF17C106FAAD}" type="datetimeFigureOut">
              <a:rPr lang="tr-TR" smtClean="0"/>
              <a:pPr/>
              <a:t>12.09.2024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2C06D-4487-4839-A857-37A31E05D34B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3BD72-19C0-4867-AC47-AF17C106FAAD}" type="datetimeFigureOut">
              <a:rPr lang="tr-TR" smtClean="0"/>
              <a:pPr/>
              <a:t>12.09.2024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2C06D-4487-4839-A857-37A31E05D34B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10613702" y="274640"/>
            <a:ext cx="3293104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732271" y="274640"/>
            <a:ext cx="9678258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3BD72-19C0-4867-AC47-AF17C106FAAD}" type="datetimeFigureOut">
              <a:rPr lang="tr-TR" smtClean="0"/>
              <a:pPr/>
              <a:t>12.09.2024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2C06D-4487-4839-A857-37A31E05D34B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3BD72-19C0-4867-AC47-AF17C106FAAD}" type="datetimeFigureOut">
              <a:rPr lang="tr-TR" smtClean="0"/>
              <a:pPr/>
              <a:t>12.09.2024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2C06D-4487-4839-A857-37A31E05D34B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2959" y="4406902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3BD72-19C0-4867-AC47-AF17C106FAAD}" type="datetimeFigureOut">
              <a:rPr lang="tr-TR" smtClean="0"/>
              <a:pPr/>
              <a:t>12.09.2024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2C06D-4487-4839-A857-37A31E05D34B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732272" y="1600202"/>
            <a:ext cx="648462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7420067" y="1600202"/>
            <a:ext cx="64867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3BD72-19C0-4867-AC47-AF17C106FAAD}" type="datetimeFigureOut">
              <a:rPr lang="tr-TR" smtClean="0"/>
              <a:pPr/>
              <a:t>12.09.2024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2C06D-4487-4839-A857-37A31E05D34B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1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2562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2562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3BD72-19C0-4867-AC47-AF17C106FAAD}" type="datetimeFigureOut">
              <a:rPr lang="tr-TR" smtClean="0"/>
              <a:pPr/>
              <a:t>12.09.2024</a:t>
            </a:fld>
            <a:endParaRPr lang="tr-TR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2C06D-4487-4839-A857-37A31E05D34B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3BD72-19C0-4867-AC47-AF17C106FAAD}" type="datetimeFigureOut">
              <a:rPr lang="tr-TR" smtClean="0"/>
              <a:pPr/>
              <a:t>12.09.2024</a:t>
            </a:fld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2C06D-4487-4839-A857-37A31E05D34B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3BD72-19C0-4867-AC47-AF17C106FAAD}" type="datetimeFigureOut">
              <a:rPr lang="tr-TR" smtClean="0"/>
              <a:pPr/>
              <a:t>12.09.2024</a:t>
            </a:fld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2C06D-4487-4839-A857-37A31E05D34B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522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112" y="273052"/>
            <a:ext cx="681478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522" y="1435102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3BD72-19C0-4867-AC47-AF17C106FAAD}" type="datetimeFigureOut">
              <a:rPr lang="tr-TR" smtClean="0"/>
              <a:pPr/>
              <a:t>12.09.2024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2C06D-4487-4839-A857-37A31E05D34B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3BD72-19C0-4867-AC47-AF17C106FAAD}" type="datetimeFigureOut">
              <a:rPr lang="tr-TR" smtClean="0"/>
              <a:pPr/>
              <a:t>12.09.2024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2C06D-4487-4839-A857-37A31E05D34B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521" y="1600202"/>
            <a:ext cx="10971371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521" y="6356352"/>
            <a:ext cx="28444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3BD72-19C0-4867-AC47-AF17C106FAAD}" type="datetimeFigureOut">
              <a:rPr lang="tr-TR" smtClean="0"/>
              <a:pPr/>
              <a:t>12.09.2024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058" y="6356352"/>
            <a:ext cx="38602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6463" y="6356352"/>
            <a:ext cx="28444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2C06D-4487-4839-A857-37A31E05D34B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o 4"/>
          <p:cNvGraphicFramePr>
            <a:graphicFrameLocks noGrp="1"/>
          </p:cNvGraphicFramePr>
          <p:nvPr/>
        </p:nvGraphicFramePr>
        <p:xfrm>
          <a:off x="-1" y="6165304"/>
          <a:ext cx="12190413" cy="214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0413">
                  <a:extLst>
                    <a:ext uri="{9D8B030D-6E8A-4147-A177-3AD203B41FA5}">
                      <a16:colId xmlns:a16="http://schemas.microsoft.com/office/drawing/2014/main" val="3469179046"/>
                    </a:ext>
                  </a:extLst>
                </a:gridCol>
              </a:tblGrid>
              <a:tr h="214314">
                <a:tc>
                  <a:txBody>
                    <a:bodyPr/>
                    <a:lstStyle/>
                    <a:p>
                      <a:endParaRPr lang="tr-TR" sz="500" dirty="0"/>
                    </a:p>
                  </a:txBody>
                  <a:tcPr>
                    <a:solidFill>
                      <a:srgbClr val="E3040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506464"/>
                  </a:ext>
                </a:extLst>
              </a:tr>
            </a:tbl>
          </a:graphicData>
        </a:graphic>
      </p:graphicFrame>
      <p:graphicFrame>
        <p:nvGraphicFramePr>
          <p:cNvPr id="14" name="Tablo 8"/>
          <p:cNvGraphicFramePr>
            <a:graphicFrameLocks noGrp="1"/>
          </p:cNvGraphicFramePr>
          <p:nvPr/>
        </p:nvGraphicFramePr>
        <p:xfrm>
          <a:off x="-1" y="6379618"/>
          <a:ext cx="9667107" cy="492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67107">
                  <a:extLst>
                    <a:ext uri="{9D8B030D-6E8A-4147-A177-3AD203B41FA5}">
                      <a16:colId xmlns:a16="http://schemas.microsoft.com/office/drawing/2014/main" val="3270729037"/>
                    </a:ext>
                  </a:extLst>
                </a:gridCol>
              </a:tblGrid>
              <a:tr h="4928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8. ULUSLARARASI 19. ULUSAL HEMŞİRELİK KONGRESİ</a:t>
                      </a:r>
                    </a:p>
                  </a:txBody>
                  <a:tcPr anchor="ctr">
                    <a:solidFill>
                      <a:srgbClr val="35185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077766"/>
                  </a:ext>
                </a:extLst>
              </a:tr>
            </a:tbl>
          </a:graphicData>
        </a:graphic>
      </p:graphicFrame>
      <p:graphicFrame>
        <p:nvGraphicFramePr>
          <p:cNvPr id="16" name="Tablo 8"/>
          <p:cNvGraphicFramePr>
            <a:graphicFrameLocks noGrp="1"/>
          </p:cNvGraphicFramePr>
          <p:nvPr/>
        </p:nvGraphicFramePr>
        <p:xfrm>
          <a:off x="9738544" y="6379618"/>
          <a:ext cx="2451869" cy="492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1869">
                  <a:extLst>
                    <a:ext uri="{9D8B030D-6E8A-4147-A177-3AD203B41FA5}">
                      <a16:colId xmlns:a16="http://schemas.microsoft.com/office/drawing/2014/main" val="3270729037"/>
                    </a:ext>
                  </a:extLst>
                </a:gridCol>
              </a:tblGrid>
              <a:tr h="4928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ANKARA  2024</a:t>
                      </a:r>
                      <a:endParaRPr lang="tr-TR" sz="18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35185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077766"/>
                  </a:ext>
                </a:extLst>
              </a:tr>
            </a:tbl>
          </a:graphicData>
        </a:graphic>
      </p:graphicFrame>
      <p:pic>
        <p:nvPicPr>
          <p:cNvPr id="3" name="Resim 2">
            <a:extLst>
              <a:ext uri="{FF2B5EF4-FFF2-40B4-BE49-F238E27FC236}">
                <a16:creationId xmlns:a16="http://schemas.microsoft.com/office/drawing/2014/main" id="{7CE14B1C-EC95-CD9B-1FD7-D9AAFF18C1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07" t="20813" r="34642" b="24981"/>
          <a:stretch/>
        </p:blipFill>
        <p:spPr>
          <a:xfrm>
            <a:off x="-169490" y="5744598"/>
            <a:ext cx="2448272" cy="1127862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F13293D6-1E97-4297-CF27-7925F64EB6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007" y="2800124"/>
            <a:ext cx="10930014" cy="280076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 Light" panose="020B0502040204020203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 Light" panose="020B0502040204020203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 Light" panose="020B0502040204020203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 Light" panose="020B0502040204020203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 Light" panose="020B0502040204020203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 Light" panose="020B0502040204020203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 Light" panose="020B0502040204020203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 Light" panose="020B0502040204020203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 Light" panose="020B0502040204020203" pitchFamily="34" charset="-122"/>
              </a:defRPr>
            </a:lvl9pPr>
          </a:lstStyle>
          <a:p>
            <a:pPr algn="ctr"/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ÇALIŞMANIN BAŞLIĞI</a:t>
            </a:r>
          </a:p>
          <a:p>
            <a:pPr algn="ctr"/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(30 Punto, Times New Roman, Kalın)</a:t>
            </a:r>
          </a:p>
          <a:p>
            <a:pPr algn="ctr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YAZAR</a:t>
            </a:r>
            <a:r>
              <a:rPr lang="tr-TR" sz="2400" b="1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YAZAR</a:t>
            </a:r>
            <a:r>
              <a:rPr lang="tr-TR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,... (24 Punto, Times New Roman, Kalın)</a:t>
            </a:r>
            <a:r>
              <a:rPr lang="tr-TR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Yazarın Kurum Bilgisi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(18 Punto, Times New Roman)</a:t>
            </a:r>
            <a:r>
              <a:rPr lang="tr-TR" sz="1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Yazarın Kurum Bilgisi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(18 Punto, Times New Roman)</a:t>
            </a:r>
            <a:r>
              <a:rPr lang="tr-TR" sz="1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1600" dirty="0">
                <a:latin typeface="Franklin Gothic Medium Cond" pitchFamily="34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tr-TR" sz="1600" dirty="0">
                <a:latin typeface="Franklin Gothic Medium Cond" pitchFamily="34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8" name="Resim 7">
            <a:extLst>
              <a:ext uri="{FF2B5EF4-FFF2-40B4-BE49-F238E27FC236}">
                <a16:creationId xmlns:a16="http://schemas.microsoft.com/office/drawing/2014/main" id="{5AC5A937-87C6-F296-0055-94B105F50C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025"/>
          <a:stretch/>
        </p:blipFill>
        <p:spPr>
          <a:xfrm>
            <a:off x="190550" y="260803"/>
            <a:ext cx="11449272" cy="2467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008820"/>
      </p:ext>
    </p:extLst>
  </p:cSld>
  <p:clrMapOvr>
    <a:masterClrMapping/>
  </p:clrMapOvr>
  <p:transition advTm="9797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714312"/>
              </p:ext>
            </p:extLst>
          </p:nvPr>
        </p:nvGraphicFramePr>
        <p:xfrm>
          <a:off x="-1" y="6165304"/>
          <a:ext cx="12190413" cy="214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0413">
                  <a:extLst>
                    <a:ext uri="{9D8B030D-6E8A-4147-A177-3AD203B41FA5}">
                      <a16:colId xmlns:a16="http://schemas.microsoft.com/office/drawing/2014/main" val="3469179046"/>
                    </a:ext>
                  </a:extLst>
                </a:gridCol>
              </a:tblGrid>
              <a:tr h="214314">
                <a:tc>
                  <a:txBody>
                    <a:bodyPr/>
                    <a:lstStyle/>
                    <a:p>
                      <a:endParaRPr lang="tr-TR" sz="500" dirty="0"/>
                    </a:p>
                  </a:txBody>
                  <a:tcPr>
                    <a:solidFill>
                      <a:srgbClr val="E3040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506464"/>
                  </a:ext>
                </a:extLst>
              </a:tr>
            </a:tbl>
          </a:graphicData>
        </a:graphic>
      </p:graphicFrame>
      <p:graphicFrame>
        <p:nvGraphicFramePr>
          <p:cNvPr id="14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293481"/>
              </p:ext>
            </p:extLst>
          </p:nvPr>
        </p:nvGraphicFramePr>
        <p:xfrm>
          <a:off x="-1" y="6379618"/>
          <a:ext cx="9667107" cy="492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67107">
                  <a:extLst>
                    <a:ext uri="{9D8B030D-6E8A-4147-A177-3AD203B41FA5}">
                      <a16:colId xmlns:a16="http://schemas.microsoft.com/office/drawing/2014/main" val="3270729037"/>
                    </a:ext>
                  </a:extLst>
                </a:gridCol>
              </a:tblGrid>
              <a:tr h="4928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8. ULUSLARARASI 19. ULUSAL HEMŞİRELİK KONGRESİ</a:t>
                      </a:r>
                    </a:p>
                  </a:txBody>
                  <a:tcPr anchor="ctr">
                    <a:solidFill>
                      <a:srgbClr val="35185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077766"/>
                  </a:ext>
                </a:extLst>
              </a:tr>
            </a:tbl>
          </a:graphicData>
        </a:graphic>
      </p:graphicFrame>
      <p:graphicFrame>
        <p:nvGraphicFramePr>
          <p:cNvPr id="16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281007"/>
              </p:ext>
            </p:extLst>
          </p:nvPr>
        </p:nvGraphicFramePr>
        <p:xfrm>
          <a:off x="9738544" y="6379618"/>
          <a:ext cx="2451869" cy="492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1869">
                  <a:extLst>
                    <a:ext uri="{9D8B030D-6E8A-4147-A177-3AD203B41FA5}">
                      <a16:colId xmlns:a16="http://schemas.microsoft.com/office/drawing/2014/main" val="3270729037"/>
                    </a:ext>
                  </a:extLst>
                </a:gridCol>
              </a:tblGrid>
              <a:tr h="4928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ANKARA  2024</a:t>
                      </a:r>
                      <a:endParaRPr lang="tr-TR" sz="18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35185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077766"/>
                  </a:ext>
                </a:extLst>
              </a:tr>
            </a:tbl>
          </a:graphicData>
        </a:graphic>
      </p:graphicFrame>
      <p:pic>
        <p:nvPicPr>
          <p:cNvPr id="3" name="Resim 2">
            <a:extLst>
              <a:ext uri="{FF2B5EF4-FFF2-40B4-BE49-F238E27FC236}">
                <a16:creationId xmlns:a16="http://schemas.microsoft.com/office/drawing/2014/main" id="{7CE14B1C-EC95-CD9B-1FD7-D9AAFF18C1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07" t="20813" r="34642" b="24981"/>
          <a:stretch/>
        </p:blipFill>
        <p:spPr>
          <a:xfrm>
            <a:off x="-169490" y="5744598"/>
            <a:ext cx="2448272" cy="1127862"/>
          </a:xfrm>
          <a:prstGeom prst="rect">
            <a:avLst/>
          </a:prstGeom>
        </p:spPr>
      </p:pic>
      <p:sp>
        <p:nvSpPr>
          <p:cNvPr id="2" name="Metin kutusu 1">
            <a:extLst>
              <a:ext uri="{FF2B5EF4-FFF2-40B4-BE49-F238E27FC236}">
                <a16:creationId xmlns:a16="http://schemas.microsoft.com/office/drawing/2014/main" id="{15C27B5F-DF74-46C4-6AAC-8D069F322564}"/>
              </a:ext>
            </a:extLst>
          </p:cNvPr>
          <p:cNvSpPr txBox="1"/>
          <p:nvPr/>
        </p:nvSpPr>
        <p:spPr>
          <a:xfrm>
            <a:off x="1774725" y="478382"/>
            <a:ext cx="9937105" cy="553998"/>
          </a:xfrm>
          <a:prstGeom prst="rect">
            <a:avLst/>
          </a:prstGeom>
          <a:noFill/>
          <a:ln w="28575">
            <a:solidFill>
              <a:srgbClr val="E3040F"/>
            </a:solidFill>
          </a:ln>
        </p:spPr>
        <p:txBody>
          <a:bodyPr wrap="square" rtlCol="0">
            <a:spAutoFit/>
          </a:bodyPr>
          <a:lstStyle/>
          <a:p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GİRİŞ ve AMAÇ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 Slayt) (30 Punto, Times New Roman, Kalın)</a:t>
            </a:r>
            <a:endParaRPr lang="tr-T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22D61605-763F-824B-BCFF-B80519DA7658}"/>
              </a:ext>
            </a:extLst>
          </p:cNvPr>
          <p:cNvSpPr txBox="1"/>
          <p:nvPr/>
        </p:nvSpPr>
        <p:spPr>
          <a:xfrm>
            <a:off x="478582" y="479330"/>
            <a:ext cx="1071735" cy="553998"/>
          </a:xfrm>
          <a:prstGeom prst="homePlate">
            <a:avLst/>
          </a:prstGeom>
          <a:solidFill>
            <a:srgbClr val="E3040F"/>
          </a:solidFill>
          <a:ln w="28575">
            <a:solidFill>
              <a:srgbClr val="E3040F"/>
            </a:solidFill>
          </a:ln>
        </p:spPr>
        <p:txBody>
          <a:bodyPr wrap="square" rtlCol="0">
            <a:spAutoFit/>
          </a:bodyPr>
          <a:lstStyle/>
          <a:p>
            <a:endParaRPr lang="tr-T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0C5BCE62-E1A9-A187-7AE4-86D3778A3AC2}"/>
              </a:ext>
            </a:extLst>
          </p:cNvPr>
          <p:cNvSpPr txBox="1"/>
          <p:nvPr/>
        </p:nvSpPr>
        <p:spPr>
          <a:xfrm>
            <a:off x="478582" y="1401226"/>
            <a:ext cx="11233248" cy="4139595"/>
          </a:xfrm>
          <a:prstGeom prst="rect">
            <a:avLst/>
          </a:prstGeom>
          <a:noFill/>
          <a:ln w="28575">
            <a:solidFill>
              <a:srgbClr val="35185A"/>
            </a:solidFill>
          </a:ln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 Başlık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(24 Punto, Times New Roman, Kalın)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Metin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(24 Punto, Times New Roman)</a:t>
            </a: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SÖZEL BİLDİRİ SUNUMLARI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16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Sözel bildiri sunumları Türkçe veya İngilizce olarak sunulabilir. Sözlü bildiri sunum süresi; </a:t>
            </a:r>
            <a:r>
              <a:rPr lang="tr-TR" sz="1600" b="1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 dakika </a:t>
            </a:r>
            <a:r>
              <a:rPr lang="tr-TR" sz="16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ola</a:t>
            </a:r>
            <a:r>
              <a:rPr lang="tr-TR" sz="1600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cak </a:t>
            </a:r>
            <a:r>
              <a:rPr lang="tr-TR" sz="16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şekilde planlanmalıdır.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1600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Sunum slayt sayısı, </a:t>
            </a:r>
            <a:r>
              <a:rPr lang="tr-TR" sz="1600" b="1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dokuz slaytı </a:t>
            </a:r>
            <a:r>
              <a:rPr lang="tr-TR" sz="1600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aşmamalıdır.</a:t>
            </a:r>
            <a:endParaRPr lang="tr-TR" sz="1600" b="0" i="0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16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Tüm sunumlar, kongre programında yer alan sıraya göre belirtilen gün, saat ve salonda sunulacaktır. Sözel bildiri sunumunuzun oturumuna ilişkin bilgiler tarafınıza iletilecektir.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16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Sunulmayan bildiriler, bildiri kitabında yayınlanmayacaktır.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16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Kongrede sunum yapacak kişinin mutlaka yazar veya ortak yazar olması gerekmektedir.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16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Sunum dosyalarının oturum başlangıç saatinden önce kontrol edilerek görevli kişiye teslim edilmesi gerekmektedir.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16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Sunumda tüm yazarların isimleri ilk slaytta yer almalıdır.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16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Sözel bildiri sunumunu yapacak kişinin adının altı çizilerek belirtilmelidir.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16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Sunumlarda konu ile ilgili tablo, grafik ve görsellere yer verilmelidir.</a:t>
            </a:r>
            <a:endParaRPr lang="tr-TR" b="0" i="0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850489"/>
      </p:ext>
    </p:extLst>
  </p:cSld>
  <p:clrMapOvr>
    <a:masterClrMapping/>
  </p:clrMapOvr>
  <p:transition advTm="9797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o 4"/>
          <p:cNvGraphicFramePr>
            <a:graphicFrameLocks noGrp="1"/>
          </p:cNvGraphicFramePr>
          <p:nvPr/>
        </p:nvGraphicFramePr>
        <p:xfrm>
          <a:off x="-1" y="6165304"/>
          <a:ext cx="12190413" cy="214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0413">
                  <a:extLst>
                    <a:ext uri="{9D8B030D-6E8A-4147-A177-3AD203B41FA5}">
                      <a16:colId xmlns:a16="http://schemas.microsoft.com/office/drawing/2014/main" val="3469179046"/>
                    </a:ext>
                  </a:extLst>
                </a:gridCol>
              </a:tblGrid>
              <a:tr h="214314">
                <a:tc>
                  <a:txBody>
                    <a:bodyPr/>
                    <a:lstStyle/>
                    <a:p>
                      <a:endParaRPr lang="tr-TR" sz="500" dirty="0"/>
                    </a:p>
                  </a:txBody>
                  <a:tcPr>
                    <a:solidFill>
                      <a:srgbClr val="E3040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506464"/>
                  </a:ext>
                </a:extLst>
              </a:tr>
            </a:tbl>
          </a:graphicData>
        </a:graphic>
      </p:graphicFrame>
      <p:graphicFrame>
        <p:nvGraphicFramePr>
          <p:cNvPr id="14" name="Tablo 8"/>
          <p:cNvGraphicFramePr>
            <a:graphicFrameLocks noGrp="1"/>
          </p:cNvGraphicFramePr>
          <p:nvPr/>
        </p:nvGraphicFramePr>
        <p:xfrm>
          <a:off x="-1" y="6379618"/>
          <a:ext cx="9667107" cy="492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67107">
                  <a:extLst>
                    <a:ext uri="{9D8B030D-6E8A-4147-A177-3AD203B41FA5}">
                      <a16:colId xmlns:a16="http://schemas.microsoft.com/office/drawing/2014/main" val="3270729037"/>
                    </a:ext>
                  </a:extLst>
                </a:gridCol>
              </a:tblGrid>
              <a:tr h="4928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8. ULUSLARARASI 19. ULUSAL HEMŞİRELİK KONGRESİ</a:t>
                      </a:r>
                    </a:p>
                  </a:txBody>
                  <a:tcPr anchor="ctr">
                    <a:solidFill>
                      <a:srgbClr val="35185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077766"/>
                  </a:ext>
                </a:extLst>
              </a:tr>
            </a:tbl>
          </a:graphicData>
        </a:graphic>
      </p:graphicFrame>
      <p:graphicFrame>
        <p:nvGraphicFramePr>
          <p:cNvPr id="16" name="Tablo 8"/>
          <p:cNvGraphicFramePr>
            <a:graphicFrameLocks noGrp="1"/>
          </p:cNvGraphicFramePr>
          <p:nvPr/>
        </p:nvGraphicFramePr>
        <p:xfrm>
          <a:off x="9738544" y="6379618"/>
          <a:ext cx="2451869" cy="492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1869">
                  <a:extLst>
                    <a:ext uri="{9D8B030D-6E8A-4147-A177-3AD203B41FA5}">
                      <a16:colId xmlns:a16="http://schemas.microsoft.com/office/drawing/2014/main" val="3270729037"/>
                    </a:ext>
                  </a:extLst>
                </a:gridCol>
              </a:tblGrid>
              <a:tr h="4928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ANKARA  2024</a:t>
                      </a:r>
                      <a:endParaRPr lang="tr-TR" sz="18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35185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077766"/>
                  </a:ext>
                </a:extLst>
              </a:tr>
            </a:tbl>
          </a:graphicData>
        </a:graphic>
      </p:graphicFrame>
      <p:pic>
        <p:nvPicPr>
          <p:cNvPr id="3" name="Resim 2">
            <a:extLst>
              <a:ext uri="{FF2B5EF4-FFF2-40B4-BE49-F238E27FC236}">
                <a16:creationId xmlns:a16="http://schemas.microsoft.com/office/drawing/2014/main" id="{7CE14B1C-EC95-CD9B-1FD7-D9AAFF18C1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07" t="20813" r="34642" b="24981"/>
          <a:stretch/>
        </p:blipFill>
        <p:spPr>
          <a:xfrm>
            <a:off x="-169490" y="5744598"/>
            <a:ext cx="2448272" cy="1127862"/>
          </a:xfrm>
          <a:prstGeom prst="rect">
            <a:avLst/>
          </a:prstGeom>
        </p:spPr>
      </p:pic>
      <p:sp>
        <p:nvSpPr>
          <p:cNvPr id="2" name="Metin kutusu 1">
            <a:extLst>
              <a:ext uri="{FF2B5EF4-FFF2-40B4-BE49-F238E27FC236}">
                <a16:creationId xmlns:a16="http://schemas.microsoft.com/office/drawing/2014/main" id="{15C27B5F-DF74-46C4-6AAC-8D069F322564}"/>
              </a:ext>
            </a:extLst>
          </p:cNvPr>
          <p:cNvSpPr txBox="1"/>
          <p:nvPr/>
        </p:nvSpPr>
        <p:spPr>
          <a:xfrm>
            <a:off x="1774725" y="478382"/>
            <a:ext cx="9937105" cy="553998"/>
          </a:xfrm>
          <a:prstGeom prst="rect">
            <a:avLst/>
          </a:prstGeom>
          <a:noFill/>
          <a:ln w="28575">
            <a:solidFill>
              <a:srgbClr val="E3040F"/>
            </a:solidFill>
          </a:ln>
        </p:spPr>
        <p:txBody>
          <a:bodyPr wrap="square" rtlCol="0">
            <a:spAutoFit/>
          </a:bodyPr>
          <a:lstStyle/>
          <a:p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YÖNTEM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 Slayt) (30 Punto, Times New Roman, Kalın)</a:t>
            </a:r>
            <a:endParaRPr lang="tr-T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22D61605-763F-824B-BCFF-B80519DA7658}"/>
              </a:ext>
            </a:extLst>
          </p:cNvPr>
          <p:cNvSpPr txBox="1"/>
          <p:nvPr/>
        </p:nvSpPr>
        <p:spPr>
          <a:xfrm>
            <a:off x="478582" y="479330"/>
            <a:ext cx="1071735" cy="553998"/>
          </a:xfrm>
          <a:prstGeom prst="homePlate">
            <a:avLst/>
          </a:prstGeom>
          <a:solidFill>
            <a:srgbClr val="E3040F"/>
          </a:solidFill>
          <a:ln w="28575">
            <a:solidFill>
              <a:srgbClr val="E3040F"/>
            </a:solidFill>
          </a:ln>
        </p:spPr>
        <p:txBody>
          <a:bodyPr wrap="square" rtlCol="0">
            <a:spAutoFit/>
          </a:bodyPr>
          <a:lstStyle/>
          <a:p>
            <a:endParaRPr lang="tr-T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0C5BCE62-E1A9-A187-7AE4-86D3778A3AC2}"/>
              </a:ext>
            </a:extLst>
          </p:cNvPr>
          <p:cNvSpPr txBox="1"/>
          <p:nvPr/>
        </p:nvSpPr>
        <p:spPr>
          <a:xfrm>
            <a:off x="478582" y="1401226"/>
            <a:ext cx="11233248" cy="4231928"/>
          </a:xfrm>
          <a:prstGeom prst="rect">
            <a:avLst/>
          </a:prstGeom>
          <a:noFill/>
          <a:ln w="28575">
            <a:solidFill>
              <a:srgbClr val="35185A"/>
            </a:solidFill>
          </a:ln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 Başlık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(24 Punto, Times New Roman, Kalın)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Metin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(24 Punto, Times New Roman)</a:t>
            </a: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024163"/>
      </p:ext>
    </p:extLst>
  </p:cSld>
  <p:clrMapOvr>
    <a:masterClrMapping/>
  </p:clrMapOvr>
  <p:transition advTm="9797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o 4"/>
          <p:cNvGraphicFramePr>
            <a:graphicFrameLocks noGrp="1"/>
          </p:cNvGraphicFramePr>
          <p:nvPr/>
        </p:nvGraphicFramePr>
        <p:xfrm>
          <a:off x="-1" y="6165304"/>
          <a:ext cx="12190413" cy="214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0413">
                  <a:extLst>
                    <a:ext uri="{9D8B030D-6E8A-4147-A177-3AD203B41FA5}">
                      <a16:colId xmlns:a16="http://schemas.microsoft.com/office/drawing/2014/main" val="3469179046"/>
                    </a:ext>
                  </a:extLst>
                </a:gridCol>
              </a:tblGrid>
              <a:tr h="214314">
                <a:tc>
                  <a:txBody>
                    <a:bodyPr/>
                    <a:lstStyle/>
                    <a:p>
                      <a:endParaRPr lang="tr-TR" sz="500" dirty="0"/>
                    </a:p>
                  </a:txBody>
                  <a:tcPr>
                    <a:solidFill>
                      <a:srgbClr val="E3040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506464"/>
                  </a:ext>
                </a:extLst>
              </a:tr>
            </a:tbl>
          </a:graphicData>
        </a:graphic>
      </p:graphicFrame>
      <p:graphicFrame>
        <p:nvGraphicFramePr>
          <p:cNvPr id="14" name="Tablo 8"/>
          <p:cNvGraphicFramePr>
            <a:graphicFrameLocks noGrp="1"/>
          </p:cNvGraphicFramePr>
          <p:nvPr/>
        </p:nvGraphicFramePr>
        <p:xfrm>
          <a:off x="-1" y="6379618"/>
          <a:ext cx="9667107" cy="492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67107">
                  <a:extLst>
                    <a:ext uri="{9D8B030D-6E8A-4147-A177-3AD203B41FA5}">
                      <a16:colId xmlns:a16="http://schemas.microsoft.com/office/drawing/2014/main" val="3270729037"/>
                    </a:ext>
                  </a:extLst>
                </a:gridCol>
              </a:tblGrid>
              <a:tr h="4928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8. ULUSLARARASI 19. ULUSAL HEMŞİRELİK KONGRESİ</a:t>
                      </a:r>
                    </a:p>
                  </a:txBody>
                  <a:tcPr anchor="ctr">
                    <a:solidFill>
                      <a:srgbClr val="35185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077766"/>
                  </a:ext>
                </a:extLst>
              </a:tr>
            </a:tbl>
          </a:graphicData>
        </a:graphic>
      </p:graphicFrame>
      <p:graphicFrame>
        <p:nvGraphicFramePr>
          <p:cNvPr id="16" name="Tablo 8"/>
          <p:cNvGraphicFramePr>
            <a:graphicFrameLocks noGrp="1"/>
          </p:cNvGraphicFramePr>
          <p:nvPr/>
        </p:nvGraphicFramePr>
        <p:xfrm>
          <a:off x="9738544" y="6379618"/>
          <a:ext cx="2451869" cy="492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1869">
                  <a:extLst>
                    <a:ext uri="{9D8B030D-6E8A-4147-A177-3AD203B41FA5}">
                      <a16:colId xmlns:a16="http://schemas.microsoft.com/office/drawing/2014/main" val="3270729037"/>
                    </a:ext>
                  </a:extLst>
                </a:gridCol>
              </a:tblGrid>
              <a:tr h="4928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ANKARA  2024</a:t>
                      </a:r>
                      <a:endParaRPr lang="tr-TR" sz="18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35185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077766"/>
                  </a:ext>
                </a:extLst>
              </a:tr>
            </a:tbl>
          </a:graphicData>
        </a:graphic>
      </p:graphicFrame>
      <p:pic>
        <p:nvPicPr>
          <p:cNvPr id="3" name="Resim 2">
            <a:extLst>
              <a:ext uri="{FF2B5EF4-FFF2-40B4-BE49-F238E27FC236}">
                <a16:creationId xmlns:a16="http://schemas.microsoft.com/office/drawing/2014/main" id="{7CE14B1C-EC95-CD9B-1FD7-D9AAFF18C1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07" t="20813" r="34642" b="24981"/>
          <a:stretch/>
        </p:blipFill>
        <p:spPr>
          <a:xfrm>
            <a:off x="-169490" y="5744598"/>
            <a:ext cx="2448272" cy="1127862"/>
          </a:xfrm>
          <a:prstGeom prst="rect">
            <a:avLst/>
          </a:prstGeom>
        </p:spPr>
      </p:pic>
      <p:sp>
        <p:nvSpPr>
          <p:cNvPr id="2" name="Metin kutusu 1">
            <a:extLst>
              <a:ext uri="{FF2B5EF4-FFF2-40B4-BE49-F238E27FC236}">
                <a16:creationId xmlns:a16="http://schemas.microsoft.com/office/drawing/2014/main" id="{15C27B5F-DF74-46C4-6AAC-8D069F322564}"/>
              </a:ext>
            </a:extLst>
          </p:cNvPr>
          <p:cNvSpPr txBox="1"/>
          <p:nvPr/>
        </p:nvSpPr>
        <p:spPr>
          <a:xfrm>
            <a:off x="1774725" y="478382"/>
            <a:ext cx="9937105" cy="553998"/>
          </a:xfrm>
          <a:prstGeom prst="rect">
            <a:avLst/>
          </a:prstGeom>
          <a:noFill/>
          <a:ln w="28575">
            <a:solidFill>
              <a:srgbClr val="E3040F"/>
            </a:solidFill>
          </a:ln>
        </p:spPr>
        <p:txBody>
          <a:bodyPr wrap="square" rtlCol="0">
            <a:spAutoFit/>
          </a:bodyPr>
          <a:lstStyle/>
          <a:p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YÖNTEM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 Slayt) (30 Punto, Times New Roman, Kalın)</a:t>
            </a:r>
            <a:endParaRPr lang="tr-T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22D61605-763F-824B-BCFF-B80519DA7658}"/>
              </a:ext>
            </a:extLst>
          </p:cNvPr>
          <p:cNvSpPr txBox="1"/>
          <p:nvPr/>
        </p:nvSpPr>
        <p:spPr>
          <a:xfrm>
            <a:off x="478582" y="479330"/>
            <a:ext cx="1071735" cy="553998"/>
          </a:xfrm>
          <a:prstGeom prst="homePlate">
            <a:avLst/>
          </a:prstGeom>
          <a:solidFill>
            <a:srgbClr val="E3040F"/>
          </a:solidFill>
          <a:ln w="28575">
            <a:solidFill>
              <a:srgbClr val="E3040F"/>
            </a:solidFill>
          </a:ln>
        </p:spPr>
        <p:txBody>
          <a:bodyPr wrap="square" rtlCol="0">
            <a:spAutoFit/>
          </a:bodyPr>
          <a:lstStyle/>
          <a:p>
            <a:endParaRPr lang="tr-T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A78BA932-4A7F-47BD-611F-BD22F59F6174}"/>
              </a:ext>
            </a:extLst>
          </p:cNvPr>
          <p:cNvSpPr txBox="1"/>
          <p:nvPr/>
        </p:nvSpPr>
        <p:spPr>
          <a:xfrm>
            <a:off x="478582" y="1401226"/>
            <a:ext cx="11233248" cy="4231928"/>
          </a:xfrm>
          <a:prstGeom prst="rect">
            <a:avLst/>
          </a:prstGeom>
          <a:noFill/>
          <a:ln w="28575">
            <a:solidFill>
              <a:srgbClr val="35185A"/>
            </a:solidFill>
          </a:ln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 Başlık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(24 Punto, Times New Roman, Kalın)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Metin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(24 Punto, Times New Roman)</a:t>
            </a: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928852"/>
      </p:ext>
    </p:extLst>
  </p:cSld>
  <p:clrMapOvr>
    <a:masterClrMapping/>
  </p:clrMapOvr>
  <p:transition advTm="9797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o 4"/>
          <p:cNvGraphicFramePr>
            <a:graphicFrameLocks noGrp="1"/>
          </p:cNvGraphicFramePr>
          <p:nvPr/>
        </p:nvGraphicFramePr>
        <p:xfrm>
          <a:off x="-1" y="6165304"/>
          <a:ext cx="12190413" cy="214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0413">
                  <a:extLst>
                    <a:ext uri="{9D8B030D-6E8A-4147-A177-3AD203B41FA5}">
                      <a16:colId xmlns:a16="http://schemas.microsoft.com/office/drawing/2014/main" val="3469179046"/>
                    </a:ext>
                  </a:extLst>
                </a:gridCol>
              </a:tblGrid>
              <a:tr h="214314">
                <a:tc>
                  <a:txBody>
                    <a:bodyPr/>
                    <a:lstStyle/>
                    <a:p>
                      <a:endParaRPr lang="tr-TR" sz="500" dirty="0"/>
                    </a:p>
                  </a:txBody>
                  <a:tcPr>
                    <a:solidFill>
                      <a:srgbClr val="E3040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506464"/>
                  </a:ext>
                </a:extLst>
              </a:tr>
            </a:tbl>
          </a:graphicData>
        </a:graphic>
      </p:graphicFrame>
      <p:graphicFrame>
        <p:nvGraphicFramePr>
          <p:cNvPr id="14" name="Tablo 8"/>
          <p:cNvGraphicFramePr>
            <a:graphicFrameLocks noGrp="1"/>
          </p:cNvGraphicFramePr>
          <p:nvPr/>
        </p:nvGraphicFramePr>
        <p:xfrm>
          <a:off x="-1" y="6379618"/>
          <a:ext cx="9667107" cy="492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67107">
                  <a:extLst>
                    <a:ext uri="{9D8B030D-6E8A-4147-A177-3AD203B41FA5}">
                      <a16:colId xmlns:a16="http://schemas.microsoft.com/office/drawing/2014/main" val="3270729037"/>
                    </a:ext>
                  </a:extLst>
                </a:gridCol>
              </a:tblGrid>
              <a:tr h="4928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8. ULUSLARARASI 19. ULUSAL HEMŞİRELİK KONGRESİ</a:t>
                      </a:r>
                    </a:p>
                  </a:txBody>
                  <a:tcPr anchor="ctr">
                    <a:solidFill>
                      <a:srgbClr val="35185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077766"/>
                  </a:ext>
                </a:extLst>
              </a:tr>
            </a:tbl>
          </a:graphicData>
        </a:graphic>
      </p:graphicFrame>
      <p:graphicFrame>
        <p:nvGraphicFramePr>
          <p:cNvPr id="16" name="Tablo 8"/>
          <p:cNvGraphicFramePr>
            <a:graphicFrameLocks noGrp="1"/>
          </p:cNvGraphicFramePr>
          <p:nvPr/>
        </p:nvGraphicFramePr>
        <p:xfrm>
          <a:off x="9738544" y="6379618"/>
          <a:ext cx="2451869" cy="492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1869">
                  <a:extLst>
                    <a:ext uri="{9D8B030D-6E8A-4147-A177-3AD203B41FA5}">
                      <a16:colId xmlns:a16="http://schemas.microsoft.com/office/drawing/2014/main" val="3270729037"/>
                    </a:ext>
                  </a:extLst>
                </a:gridCol>
              </a:tblGrid>
              <a:tr h="4928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ANKARA  2024</a:t>
                      </a:r>
                      <a:endParaRPr lang="tr-TR" sz="18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35185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077766"/>
                  </a:ext>
                </a:extLst>
              </a:tr>
            </a:tbl>
          </a:graphicData>
        </a:graphic>
      </p:graphicFrame>
      <p:pic>
        <p:nvPicPr>
          <p:cNvPr id="3" name="Resim 2">
            <a:extLst>
              <a:ext uri="{FF2B5EF4-FFF2-40B4-BE49-F238E27FC236}">
                <a16:creationId xmlns:a16="http://schemas.microsoft.com/office/drawing/2014/main" id="{7CE14B1C-EC95-CD9B-1FD7-D9AAFF18C1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07" t="20813" r="34642" b="24981"/>
          <a:stretch/>
        </p:blipFill>
        <p:spPr>
          <a:xfrm>
            <a:off x="-169490" y="5744598"/>
            <a:ext cx="2448272" cy="1127862"/>
          </a:xfrm>
          <a:prstGeom prst="rect">
            <a:avLst/>
          </a:prstGeom>
        </p:spPr>
      </p:pic>
      <p:sp>
        <p:nvSpPr>
          <p:cNvPr id="2" name="Metin kutusu 1">
            <a:extLst>
              <a:ext uri="{FF2B5EF4-FFF2-40B4-BE49-F238E27FC236}">
                <a16:creationId xmlns:a16="http://schemas.microsoft.com/office/drawing/2014/main" id="{15C27B5F-DF74-46C4-6AAC-8D069F322564}"/>
              </a:ext>
            </a:extLst>
          </p:cNvPr>
          <p:cNvSpPr txBox="1"/>
          <p:nvPr/>
        </p:nvSpPr>
        <p:spPr>
          <a:xfrm>
            <a:off x="1774725" y="478382"/>
            <a:ext cx="9937105" cy="553998"/>
          </a:xfrm>
          <a:prstGeom prst="rect">
            <a:avLst/>
          </a:prstGeom>
          <a:noFill/>
          <a:ln w="28575">
            <a:solidFill>
              <a:srgbClr val="E3040F"/>
            </a:solidFill>
          </a:ln>
        </p:spPr>
        <p:txBody>
          <a:bodyPr wrap="square" rtlCol="0">
            <a:spAutoFit/>
          </a:bodyPr>
          <a:lstStyle/>
          <a:p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BULGULAR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 Slayt) (30 Punto, Times New Roman, Kalın)</a:t>
            </a:r>
            <a:endParaRPr lang="tr-T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22D61605-763F-824B-BCFF-B80519DA7658}"/>
              </a:ext>
            </a:extLst>
          </p:cNvPr>
          <p:cNvSpPr txBox="1"/>
          <p:nvPr/>
        </p:nvSpPr>
        <p:spPr>
          <a:xfrm>
            <a:off x="478582" y="479330"/>
            <a:ext cx="1071735" cy="553998"/>
          </a:xfrm>
          <a:prstGeom prst="homePlate">
            <a:avLst/>
          </a:prstGeom>
          <a:solidFill>
            <a:srgbClr val="E3040F"/>
          </a:solidFill>
          <a:ln w="28575">
            <a:solidFill>
              <a:srgbClr val="E3040F"/>
            </a:solidFill>
          </a:ln>
        </p:spPr>
        <p:txBody>
          <a:bodyPr wrap="square" rtlCol="0">
            <a:spAutoFit/>
          </a:bodyPr>
          <a:lstStyle/>
          <a:p>
            <a:endParaRPr lang="tr-T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E5894F84-A77C-D1D8-8ECF-573696043390}"/>
              </a:ext>
            </a:extLst>
          </p:cNvPr>
          <p:cNvSpPr txBox="1"/>
          <p:nvPr/>
        </p:nvSpPr>
        <p:spPr>
          <a:xfrm>
            <a:off x="478582" y="1401226"/>
            <a:ext cx="11233248" cy="4231928"/>
          </a:xfrm>
          <a:prstGeom prst="rect">
            <a:avLst/>
          </a:prstGeom>
          <a:noFill/>
          <a:ln w="28575">
            <a:solidFill>
              <a:srgbClr val="35185A"/>
            </a:solidFill>
          </a:ln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 Başlık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(24 Punto, Times New Roman, Kalın)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Metin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(24 Punto, Times New Roman)</a:t>
            </a: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518062"/>
      </p:ext>
    </p:extLst>
  </p:cSld>
  <p:clrMapOvr>
    <a:masterClrMapping/>
  </p:clrMapOvr>
  <p:transition advTm="9797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o 4"/>
          <p:cNvGraphicFramePr>
            <a:graphicFrameLocks noGrp="1"/>
          </p:cNvGraphicFramePr>
          <p:nvPr/>
        </p:nvGraphicFramePr>
        <p:xfrm>
          <a:off x="-1" y="6165304"/>
          <a:ext cx="12190413" cy="214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0413">
                  <a:extLst>
                    <a:ext uri="{9D8B030D-6E8A-4147-A177-3AD203B41FA5}">
                      <a16:colId xmlns:a16="http://schemas.microsoft.com/office/drawing/2014/main" val="3469179046"/>
                    </a:ext>
                  </a:extLst>
                </a:gridCol>
              </a:tblGrid>
              <a:tr h="214314">
                <a:tc>
                  <a:txBody>
                    <a:bodyPr/>
                    <a:lstStyle/>
                    <a:p>
                      <a:endParaRPr lang="tr-TR" sz="500" dirty="0"/>
                    </a:p>
                  </a:txBody>
                  <a:tcPr>
                    <a:solidFill>
                      <a:srgbClr val="E3040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506464"/>
                  </a:ext>
                </a:extLst>
              </a:tr>
            </a:tbl>
          </a:graphicData>
        </a:graphic>
      </p:graphicFrame>
      <p:graphicFrame>
        <p:nvGraphicFramePr>
          <p:cNvPr id="14" name="Tablo 8"/>
          <p:cNvGraphicFramePr>
            <a:graphicFrameLocks noGrp="1"/>
          </p:cNvGraphicFramePr>
          <p:nvPr/>
        </p:nvGraphicFramePr>
        <p:xfrm>
          <a:off x="-1" y="6379618"/>
          <a:ext cx="9667107" cy="492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67107">
                  <a:extLst>
                    <a:ext uri="{9D8B030D-6E8A-4147-A177-3AD203B41FA5}">
                      <a16:colId xmlns:a16="http://schemas.microsoft.com/office/drawing/2014/main" val="3270729037"/>
                    </a:ext>
                  </a:extLst>
                </a:gridCol>
              </a:tblGrid>
              <a:tr h="4928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8. ULUSLARARASI 19. ULUSAL HEMŞİRELİK KONGRESİ</a:t>
                      </a:r>
                    </a:p>
                  </a:txBody>
                  <a:tcPr anchor="ctr">
                    <a:solidFill>
                      <a:srgbClr val="35185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077766"/>
                  </a:ext>
                </a:extLst>
              </a:tr>
            </a:tbl>
          </a:graphicData>
        </a:graphic>
      </p:graphicFrame>
      <p:graphicFrame>
        <p:nvGraphicFramePr>
          <p:cNvPr id="16" name="Tablo 8"/>
          <p:cNvGraphicFramePr>
            <a:graphicFrameLocks noGrp="1"/>
          </p:cNvGraphicFramePr>
          <p:nvPr/>
        </p:nvGraphicFramePr>
        <p:xfrm>
          <a:off x="9738544" y="6379618"/>
          <a:ext cx="2451869" cy="492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1869">
                  <a:extLst>
                    <a:ext uri="{9D8B030D-6E8A-4147-A177-3AD203B41FA5}">
                      <a16:colId xmlns:a16="http://schemas.microsoft.com/office/drawing/2014/main" val="3270729037"/>
                    </a:ext>
                  </a:extLst>
                </a:gridCol>
              </a:tblGrid>
              <a:tr h="4928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ANKARA  2024</a:t>
                      </a:r>
                      <a:endParaRPr lang="tr-TR" sz="18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35185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077766"/>
                  </a:ext>
                </a:extLst>
              </a:tr>
            </a:tbl>
          </a:graphicData>
        </a:graphic>
      </p:graphicFrame>
      <p:pic>
        <p:nvPicPr>
          <p:cNvPr id="3" name="Resim 2">
            <a:extLst>
              <a:ext uri="{FF2B5EF4-FFF2-40B4-BE49-F238E27FC236}">
                <a16:creationId xmlns:a16="http://schemas.microsoft.com/office/drawing/2014/main" id="{7CE14B1C-EC95-CD9B-1FD7-D9AAFF18C1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07" t="20813" r="34642" b="24981"/>
          <a:stretch/>
        </p:blipFill>
        <p:spPr>
          <a:xfrm>
            <a:off x="-169490" y="5744598"/>
            <a:ext cx="2448272" cy="1127862"/>
          </a:xfrm>
          <a:prstGeom prst="rect">
            <a:avLst/>
          </a:prstGeom>
        </p:spPr>
      </p:pic>
      <p:sp>
        <p:nvSpPr>
          <p:cNvPr id="2" name="Metin kutusu 1">
            <a:extLst>
              <a:ext uri="{FF2B5EF4-FFF2-40B4-BE49-F238E27FC236}">
                <a16:creationId xmlns:a16="http://schemas.microsoft.com/office/drawing/2014/main" id="{15C27B5F-DF74-46C4-6AAC-8D069F322564}"/>
              </a:ext>
            </a:extLst>
          </p:cNvPr>
          <p:cNvSpPr txBox="1"/>
          <p:nvPr/>
        </p:nvSpPr>
        <p:spPr>
          <a:xfrm>
            <a:off x="1774725" y="478382"/>
            <a:ext cx="9937105" cy="553998"/>
          </a:xfrm>
          <a:prstGeom prst="rect">
            <a:avLst/>
          </a:prstGeom>
          <a:noFill/>
          <a:ln w="28575">
            <a:solidFill>
              <a:srgbClr val="E3040F"/>
            </a:solidFill>
          </a:ln>
        </p:spPr>
        <p:txBody>
          <a:bodyPr wrap="square" rtlCol="0">
            <a:spAutoFit/>
          </a:bodyPr>
          <a:lstStyle/>
          <a:p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BULGULAR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 Slayt) (30 Punto, Times New Roman, Kalın)</a:t>
            </a:r>
            <a:endParaRPr lang="tr-T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22D61605-763F-824B-BCFF-B80519DA7658}"/>
              </a:ext>
            </a:extLst>
          </p:cNvPr>
          <p:cNvSpPr txBox="1"/>
          <p:nvPr/>
        </p:nvSpPr>
        <p:spPr>
          <a:xfrm>
            <a:off x="478582" y="479330"/>
            <a:ext cx="1071735" cy="553998"/>
          </a:xfrm>
          <a:prstGeom prst="homePlate">
            <a:avLst/>
          </a:prstGeom>
          <a:solidFill>
            <a:srgbClr val="E3040F"/>
          </a:solidFill>
          <a:ln w="28575">
            <a:solidFill>
              <a:srgbClr val="E3040F"/>
            </a:solidFill>
          </a:ln>
        </p:spPr>
        <p:txBody>
          <a:bodyPr wrap="square" rtlCol="0">
            <a:spAutoFit/>
          </a:bodyPr>
          <a:lstStyle/>
          <a:p>
            <a:endParaRPr lang="tr-T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46A86D0C-5193-BA97-B001-D194B8809529}"/>
              </a:ext>
            </a:extLst>
          </p:cNvPr>
          <p:cNvSpPr txBox="1"/>
          <p:nvPr/>
        </p:nvSpPr>
        <p:spPr>
          <a:xfrm>
            <a:off x="478582" y="1401226"/>
            <a:ext cx="11233248" cy="4231928"/>
          </a:xfrm>
          <a:prstGeom prst="rect">
            <a:avLst/>
          </a:prstGeom>
          <a:noFill/>
          <a:ln w="28575">
            <a:solidFill>
              <a:srgbClr val="35185A"/>
            </a:solidFill>
          </a:ln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 Başlık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(24 Punto, Times New Roman, Kalın)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Metin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(24 Punto, Times New Roman)</a:t>
            </a: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32630"/>
      </p:ext>
    </p:extLst>
  </p:cSld>
  <p:clrMapOvr>
    <a:masterClrMapping/>
  </p:clrMapOvr>
  <p:transition advTm="9797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o 4"/>
          <p:cNvGraphicFramePr>
            <a:graphicFrameLocks noGrp="1"/>
          </p:cNvGraphicFramePr>
          <p:nvPr/>
        </p:nvGraphicFramePr>
        <p:xfrm>
          <a:off x="-1" y="6165304"/>
          <a:ext cx="12190413" cy="214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0413">
                  <a:extLst>
                    <a:ext uri="{9D8B030D-6E8A-4147-A177-3AD203B41FA5}">
                      <a16:colId xmlns:a16="http://schemas.microsoft.com/office/drawing/2014/main" val="3469179046"/>
                    </a:ext>
                  </a:extLst>
                </a:gridCol>
              </a:tblGrid>
              <a:tr h="214314">
                <a:tc>
                  <a:txBody>
                    <a:bodyPr/>
                    <a:lstStyle/>
                    <a:p>
                      <a:endParaRPr lang="tr-TR" sz="500" dirty="0"/>
                    </a:p>
                  </a:txBody>
                  <a:tcPr>
                    <a:solidFill>
                      <a:srgbClr val="E3040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506464"/>
                  </a:ext>
                </a:extLst>
              </a:tr>
            </a:tbl>
          </a:graphicData>
        </a:graphic>
      </p:graphicFrame>
      <p:graphicFrame>
        <p:nvGraphicFramePr>
          <p:cNvPr id="14" name="Tablo 8"/>
          <p:cNvGraphicFramePr>
            <a:graphicFrameLocks noGrp="1"/>
          </p:cNvGraphicFramePr>
          <p:nvPr/>
        </p:nvGraphicFramePr>
        <p:xfrm>
          <a:off x="-1" y="6379618"/>
          <a:ext cx="9667107" cy="492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67107">
                  <a:extLst>
                    <a:ext uri="{9D8B030D-6E8A-4147-A177-3AD203B41FA5}">
                      <a16:colId xmlns:a16="http://schemas.microsoft.com/office/drawing/2014/main" val="3270729037"/>
                    </a:ext>
                  </a:extLst>
                </a:gridCol>
              </a:tblGrid>
              <a:tr h="4928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8. ULUSLARARASI 19. ULUSAL HEMŞİRELİK KONGRESİ</a:t>
                      </a:r>
                    </a:p>
                  </a:txBody>
                  <a:tcPr anchor="ctr">
                    <a:solidFill>
                      <a:srgbClr val="35185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077766"/>
                  </a:ext>
                </a:extLst>
              </a:tr>
            </a:tbl>
          </a:graphicData>
        </a:graphic>
      </p:graphicFrame>
      <p:graphicFrame>
        <p:nvGraphicFramePr>
          <p:cNvPr id="16" name="Tablo 8"/>
          <p:cNvGraphicFramePr>
            <a:graphicFrameLocks noGrp="1"/>
          </p:cNvGraphicFramePr>
          <p:nvPr/>
        </p:nvGraphicFramePr>
        <p:xfrm>
          <a:off x="9738544" y="6379618"/>
          <a:ext cx="2451869" cy="492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1869">
                  <a:extLst>
                    <a:ext uri="{9D8B030D-6E8A-4147-A177-3AD203B41FA5}">
                      <a16:colId xmlns:a16="http://schemas.microsoft.com/office/drawing/2014/main" val="3270729037"/>
                    </a:ext>
                  </a:extLst>
                </a:gridCol>
              </a:tblGrid>
              <a:tr h="4928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ANKARA  2024</a:t>
                      </a:r>
                      <a:endParaRPr lang="tr-TR" sz="18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35185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077766"/>
                  </a:ext>
                </a:extLst>
              </a:tr>
            </a:tbl>
          </a:graphicData>
        </a:graphic>
      </p:graphicFrame>
      <p:pic>
        <p:nvPicPr>
          <p:cNvPr id="3" name="Resim 2">
            <a:extLst>
              <a:ext uri="{FF2B5EF4-FFF2-40B4-BE49-F238E27FC236}">
                <a16:creationId xmlns:a16="http://schemas.microsoft.com/office/drawing/2014/main" id="{7CE14B1C-EC95-CD9B-1FD7-D9AAFF18C1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07" t="20813" r="34642" b="24981"/>
          <a:stretch/>
        </p:blipFill>
        <p:spPr>
          <a:xfrm>
            <a:off x="-169490" y="5744598"/>
            <a:ext cx="2448272" cy="1127862"/>
          </a:xfrm>
          <a:prstGeom prst="rect">
            <a:avLst/>
          </a:prstGeom>
        </p:spPr>
      </p:pic>
      <p:sp>
        <p:nvSpPr>
          <p:cNvPr id="2" name="Metin kutusu 1">
            <a:extLst>
              <a:ext uri="{FF2B5EF4-FFF2-40B4-BE49-F238E27FC236}">
                <a16:creationId xmlns:a16="http://schemas.microsoft.com/office/drawing/2014/main" id="{15C27B5F-DF74-46C4-6AAC-8D069F322564}"/>
              </a:ext>
            </a:extLst>
          </p:cNvPr>
          <p:cNvSpPr txBox="1"/>
          <p:nvPr/>
        </p:nvSpPr>
        <p:spPr>
          <a:xfrm>
            <a:off x="1774725" y="478382"/>
            <a:ext cx="9937105" cy="553998"/>
          </a:xfrm>
          <a:prstGeom prst="rect">
            <a:avLst/>
          </a:prstGeom>
          <a:noFill/>
          <a:ln w="28575">
            <a:solidFill>
              <a:srgbClr val="E3040F"/>
            </a:solidFill>
          </a:ln>
        </p:spPr>
        <p:txBody>
          <a:bodyPr wrap="square" rtlCol="0">
            <a:spAutoFit/>
          </a:bodyPr>
          <a:lstStyle/>
          <a:p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BULGULAR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 Slayt) (30 Punto, Times New Roman, Kalın)</a:t>
            </a:r>
            <a:endParaRPr lang="tr-T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22D61605-763F-824B-BCFF-B80519DA7658}"/>
              </a:ext>
            </a:extLst>
          </p:cNvPr>
          <p:cNvSpPr txBox="1"/>
          <p:nvPr/>
        </p:nvSpPr>
        <p:spPr>
          <a:xfrm>
            <a:off x="478582" y="479330"/>
            <a:ext cx="1071735" cy="553998"/>
          </a:xfrm>
          <a:prstGeom prst="homePlate">
            <a:avLst/>
          </a:prstGeom>
          <a:solidFill>
            <a:srgbClr val="E3040F"/>
          </a:solidFill>
          <a:ln w="28575">
            <a:solidFill>
              <a:srgbClr val="E3040F"/>
            </a:solidFill>
          </a:ln>
        </p:spPr>
        <p:txBody>
          <a:bodyPr wrap="square" rtlCol="0">
            <a:spAutoFit/>
          </a:bodyPr>
          <a:lstStyle/>
          <a:p>
            <a:endParaRPr lang="tr-T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DBE1A8CA-703A-939A-C4F5-EBC44B53692C}"/>
              </a:ext>
            </a:extLst>
          </p:cNvPr>
          <p:cNvSpPr txBox="1"/>
          <p:nvPr/>
        </p:nvSpPr>
        <p:spPr>
          <a:xfrm>
            <a:off x="478582" y="1401226"/>
            <a:ext cx="11233248" cy="4231928"/>
          </a:xfrm>
          <a:prstGeom prst="rect">
            <a:avLst/>
          </a:prstGeom>
          <a:noFill/>
          <a:ln w="28575">
            <a:solidFill>
              <a:srgbClr val="35185A"/>
            </a:solidFill>
          </a:ln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 Başlık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(24 Punto, Times New Roman, Kalın)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Metin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(24 Punto, Times New Roman)</a:t>
            </a: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587806"/>
      </p:ext>
    </p:extLst>
  </p:cSld>
  <p:clrMapOvr>
    <a:masterClrMapping/>
  </p:clrMapOvr>
  <p:transition advTm="9797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o 4"/>
          <p:cNvGraphicFramePr>
            <a:graphicFrameLocks noGrp="1"/>
          </p:cNvGraphicFramePr>
          <p:nvPr/>
        </p:nvGraphicFramePr>
        <p:xfrm>
          <a:off x="-1" y="6165304"/>
          <a:ext cx="12190413" cy="214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0413">
                  <a:extLst>
                    <a:ext uri="{9D8B030D-6E8A-4147-A177-3AD203B41FA5}">
                      <a16:colId xmlns:a16="http://schemas.microsoft.com/office/drawing/2014/main" val="3469179046"/>
                    </a:ext>
                  </a:extLst>
                </a:gridCol>
              </a:tblGrid>
              <a:tr h="214314">
                <a:tc>
                  <a:txBody>
                    <a:bodyPr/>
                    <a:lstStyle/>
                    <a:p>
                      <a:endParaRPr lang="tr-TR" sz="500" dirty="0"/>
                    </a:p>
                  </a:txBody>
                  <a:tcPr>
                    <a:solidFill>
                      <a:srgbClr val="E3040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506464"/>
                  </a:ext>
                </a:extLst>
              </a:tr>
            </a:tbl>
          </a:graphicData>
        </a:graphic>
      </p:graphicFrame>
      <p:graphicFrame>
        <p:nvGraphicFramePr>
          <p:cNvPr id="14" name="Tablo 8"/>
          <p:cNvGraphicFramePr>
            <a:graphicFrameLocks noGrp="1"/>
          </p:cNvGraphicFramePr>
          <p:nvPr/>
        </p:nvGraphicFramePr>
        <p:xfrm>
          <a:off x="-1" y="6379618"/>
          <a:ext cx="9667107" cy="492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67107">
                  <a:extLst>
                    <a:ext uri="{9D8B030D-6E8A-4147-A177-3AD203B41FA5}">
                      <a16:colId xmlns:a16="http://schemas.microsoft.com/office/drawing/2014/main" val="3270729037"/>
                    </a:ext>
                  </a:extLst>
                </a:gridCol>
              </a:tblGrid>
              <a:tr h="4928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8. ULUSLARARASI 19. ULUSAL HEMŞİRELİK KONGRESİ</a:t>
                      </a:r>
                    </a:p>
                  </a:txBody>
                  <a:tcPr anchor="ctr">
                    <a:solidFill>
                      <a:srgbClr val="35185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077766"/>
                  </a:ext>
                </a:extLst>
              </a:tr>
            </a:tbl>
          </a:graphicData>
        </a:graphic>
      </p:graphicFrame>
      <p:graphicFrame>
        <p:nvGraphicFramePr>
          <p:cNvPr id="16" name="Tablo 8"/>
          <p:cNvGraphicFramePr>
            <a:graphicFrameLocks noGrp="1"/>
          </p:cNvGraphicFramePr>
          <p:nvPr/>
        </p:nvGraphicFramePr>
        <p:xfrm>
          <a:off x="9738544" y="6379618"/>
          <a:ext cx="2451869" cy="492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1869">
                  <a:extLst>
                    <a:ext uri="{9D8B030D-6E8A-4147-A177-3AD203B41FA5}">
                      <a16:colId xmlns:a16="http://schemas.microsoft.com/office/drawing/2014/main" val="3270729037"/>
                    </a:ext>
                  </a:extLst>
                </a:gridCol>
              </a:tblGrid>
              <a:tr h="4928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ANKARA  2024</a:t>
                      </a:r>
                      <a:endParaRPr lang="tr-TR" sz="18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35185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077766"/>
                  </a:ext>
                </a:extLst>
              </a:tr>
            </a:tbl>
          </a:graphicData>
        </a:graphic>
      </p:graphicFrame>
      <p:pic>
        <p:nvPicPr>
          <p:cNvPr id="3" name="Resim 2">
            <a:extLst>
              <a:ext uri="{FF2B5EF4-FFF2-40B4-BE49-F238E27FC236}">
                <a16:creationId xmlns:a16="http://schemas.microsoft.com/office/drawing/2014/main" id="{7CE14B1C-EC95-CD9B-1FD7-D9AAFF18C1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07" t="20813" r="34642" b="24981"/>
          <a:stretch/>
        </p:blipFill>
        <p:spPr>
          <a:xfrm>
            <a:off x="-169490" y="5744598"/>
            <a:ext cx="2448272" cy="1127862"/>
          </a:xfrm>
          <a:prstGeom prst="rect">
            <a:avLst/>
          </a:prstGeom>
        </p:spPr>
      </p:pic>
      <p:sp>
        <p:nvSpPr>
          <p:cNvPr id="2" name="Metin kutusu 1">
            <a:extLst>
              <a:ext uri="{FF2B5EF4-FFF2-40B4-BE49-F238E27FC236}">
                <a16:creationId xmlns:a16="http://schemas.microsoft.com/office/drawing/2014/main" id="{15C27B5F-DF74-46C4-6AAC-8D069F322564}"/>
              </a:ext>
            </a:extLst>
          </p:cNvPr>
          <p:cNvSpPr txBox="1"/>
          <p:nvPr/>
        </p:nvSpPr>
        <p:spPr>
          <a:xfrm>
            <a:off x="1774725" y="478382"/>
            <a:ext cx="9937105" cy="553998"/>
          </a:xfrm>
          <a:prstGeom prst="rect">
            <a:avLst/>
          </a:prstGeom>
          <a:noFill/>
          <a:ln w="28575">
            <a:solidFill>
              <a:srgbClr val="E3040F"/>
            </a:solidFill>
          </a:ln>
        </p:spPr>
        <p:txBody>
          <a:bodyPr wrap="square" rtlCol="0">
            <a:spAutoFit/>
          </a:bodyPr>
          <a:lstStyle/>
          <a:p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SONUÇ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 Slayt) (30 Punto, Times New Roman, Kalın)</a:t>
            </a:r>
            <a:endParaRPr lang="tr-T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22D61605-763F-824B-BCFF-B80519DA7658}"/>
              </a:ext>
            </a:extLst>
          </p:cNvPr>
          <p:cNvSpPr txBox="1"/>
          <p:nvPr/>
        </p:nvSpPr>
        <p:spPr>
          <a:xfrm>
            <a:off x="478582" y="479330"/>
            <a:ext cx="1071735" cy="553998"/>
          </a:xfrm>
          <a:prstGeom prst="homePlate">
            <a:avLst/>
          </a:prstGeom>
          <a:solidFill>
            <a:srgbClr val="E3040F"/>
          </a:solidFill>
          <a:ln w="28575">
            <a:solidFill>
              <a:srgbClr val="E3040F"/>
            </a:solidFill>
          </a:ln>
        </p:spPr>
        <p:txBody>
          <a:bodyPr wrap="square" rtlCol="0">
            <a:spAutoFit/>
          </a:bodyPr>
          <a:lstStyle/>
          <a:p>
            <a:endParaRPr lang="tr-T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735CDBF2-DA55-4E8C-1FC4-8D058FD8772A}"/>
              </a:ext>
            </a:extLst>
          </p:cNvPr>
          <p:cNvSpPr txBox="1"/>
          <p:nvPr/>
        </p:nvSpPr>
        <p:spPr>
          <a:xfrm>
            <a:off x="478582" y="1401226"/>
            <a:ext cx="11233248" cy="4231928"/>
          </a:xfrm>
          <a:prstGeom prst="rect">
            <a:avLst/>
          </a:prstGeom>
          <a:noFill/>
          <a:ln w="28575">
            <a:solidFill>
              <a:srgbClr val="35185A"/>
            </a:solidFill>
          </a:ln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 Başlık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(24 Punto, Times New Roman, Kalın)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Metin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(24 Punto, Times New Roman)</a:t>
            </a: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89DBE2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186518"/>
      </p:ext>
    </p:extLst>
  </p:cSld>
  <p:clrMapOvr>
    <a:masterClrMapping/>
  </p:clrMapOvr>
  <p:transition advTm="9797"/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3752</TotalTime>
  <Words>523</Words>
  <Application>Microsoft Office PowerPoint</Application>
  <PresentationFormat>Özel</PresentationFormat>
  <Paragraphs>106</Paragraphs>
  <Slides>8</Slides>
  <Notes>8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Calibri</vt:lpstr>
      <vt:lpstr>Franklin Gothic Medium Cond</vt:lpstr>
      <vt:lpstr>Times New Roman</vt:lpstr>
      <vt:lpstr>Wingdings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Fırat Açıkgöz</dc:creator>
  <cp:lastModifiedBy>Fırat Açıkgöz</cp:lastModifiedBy>
  <cp:revision>393</cp:revision>
  <dcterms:created xsi:type="dcterms:W3CDTF">2021-03-23T16:42:01Z</dcterms:created>
  <dcterms:modified xsi:type="dcterms:W3CDTF">2024-09-12T08:42:49Z</dcterms:modified>
</cp:coreProperties>
</file>