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13B424-6E72-480D-B5CF-0FE28BDBC034}" v="1" dt="2023-09-26T12:22:17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89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11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57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61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4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4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01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81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86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02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42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459F2-AAE0-4FEF-8D51-A9797287DEF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0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C075-0E3E-4D1D-ADDF-BA44F1CE4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963" y="1181426"/>
            <a:ext cx="6089338" cy="1828474"/>
          </a:xfrm>
        </p:spPr>
        <p:txBody>
          <a:bodyPr>
            <a:normAutofit fontScale="90000"/>
          </a:bodyPr>
          <a:lstStyle/>
          <a:p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tr-TR" sz="1800" b="1" cap="all" dirty="0">
                <a:effectLst/>
                <a:latin typeface="+mn-lt"/>
                <a:ea typeface="Times New Roman" panose="02020603050405020304" pitchFamily="18" charset="0"/>
              </a:rPr>
              <a:t>BAŞLIK </a:t>
            </a:r>
            <a:r>
              <a:rPr lang="en-US" sz="1800" b="1" cap="all" dirty="0">
                <a:effectLst/>
                <a:latin typeface="+mn-lt"/>
                <a:ea typeface="Times New Roman" panose="02020603050405020304" pitchFamily="18" charset="0"/>
              </a:rPr>
              <a:t>(14 </a:t>
            </a:r>
            <a:r>
              <a:rPr lang="en-US" sz="1800" b="1" dirty="0">
                <a:effectLst/>
                <a:latin typeface="+mn-lt"/>
                <a:ea typeface="Times New Roman" panose="02020603050405020304" pitchFamily="18" charset="0"/>
              </a:rPr>
              <a:t>pt, bold</a:t>
            </a:r>
            <a:r>
              <a:rPr lang="en-US" sz="1800" b="1" cap="all" dirty="0">
                <a:effectLst/>
                <a:latin typeface="+mn-lt"/>
                <a:ea typeface="Times New Roman" panose="02020603050405020304" pitchFamily="18" charset="0"/>
              </a:rPr>
              <a:t>)</a:t>
            </a:r>
            <a:br>
              <a:rPr lang="tr-TR" sz="22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US" sz="2200" b="1" cap="all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br>
              <a:rPr lang="tr-TR" sz="16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tr-TR" sz="1600" b="1" u="sng" dirty="0">
                <a:effectLst/>
                <a:latin typeface="+mn-lt"/>
              </a:rPr>
              <a:t>Sunucu Yazar Adı</a:t>
            </a:r>
            <a:r>
              <a:rPr lang="tr-TR" sz="1600" u="sng" baseline="30000" dirty="0">
                <a:effectLst/>
                <a:latin typeface="+mn-lt"/>
              </a:rPr>
              <a:t>1</a:t>
            </a:r>
            <a:r>
              <a:rPr lang="tr-TR" sz="1600" b="1" dirty="0">
                <a:effectLst/>
                <a:latin typeface="+mn-lt"/>
              </a:rPr>
              <a:t>, Diğer Yazarlar</a:t>
            </a:r>
            <a:r>
              <a:rPr lang="tr-TR" sz="1600" baseline="30000" dirty="0">
                <a:effectLst/>
                <a:latin typeface="+mn-lt"/>
              </a:rPr>
              <a:t>2</a:t>
            </a:r>
            <a:r>
              <a:rPr lang="tr-TR" sz="1600" b="1" dirty="0">
                <a:effectLst/>
                <a:latin typeface="+mn-lt"/>
              </a:rPr>
              <a:t> (12 </a:t>
            </a:r>
            <a:r>
              <a:rPr lang="tr-TR" sz="1600" b="1" dirty="0" err="1">
                <a:effectLst/>
                <a:latin typeface="+mn-lt"/>
              </a:rPr>
              <a:t>pt</a:t>
            </a:r>
            <a:r>
              <a:rPr lang="tr-TR" sz="1600" b="1" dirty="0">
                <a:effectLst/>
                <a:latin typeface="+mn-lt"/>
              </a:rPr>
              <a:t>, </a:t>
            </a:r>
            <a:r>
              <a:rPr lang="tr-TR" sz="1600" b="1" dirty="0" err="1">
                <a:effectLst/>
                <a:latin typeface="+mn-lt"/>
              </a:rPr>
              <a:t>bold</a:t>
            </a:r>
            <a:r>
              <a:rPr lang="tr-TR" sz="1600" b="1" dirty="0">
                <a:effectLst/>
                <a:latin typeface="+mn-lt"/>
              </a:rPr>
              <a:t>)</a:t>
            </a:r>
            <a:br>
              <a:rPr lang="tr-TR" sz="1600" dirty="0">
                <a:effectLst/>
                <a:latin typeface="+mn-lt"/>
              </a:rPr>
            </a:br>
            <a:r>
              <a:rPr lang="en-US" sz="1600" i="1" baseline="30000" dirty="0">
                <a:effectLst/>
                <a:latin typeface="+mn-lt"/>
              </a:rPr>
              <a:t>1</a:t>
            </a:r>
            <a:r>
              <a:rPr lang="en-US" sz="1600" i="1" dirty="0">
                <a:effectLst/>
                <a:latin typeface="+mn-lt"/>
              </a:rPr>
              <a:t> </a:t>
            </a:r>
            <a:r>
              <a:rPr lang="tr-TR" sz="1600" i="1" dirty="0">
                <a:latin typeface="+mn-lt"/>
              </a:rPr>
              <a:t>Ü</a:t>
            </a:r>
            <a:r>
              <a:rPr lang="en-US" sz="1600" i="1" dirty="0" err="1">
                <a:effectLst/>
                <a:latin typeface="+mn-lt"/>
              </a:rPr>
              <a:t>niversit</a:t>
            </a:r>
            <a:r>
              <a:rPr lang="tr-TR" sz="1600" i="1" dirty="0">
                <a:effectLst/>
                <a:latin typeface="+mn-lt"/>
              </a:rPr>
              <a:t>e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 Adresi</a:t>
            </a:r>
            <a:br>
              <a:rPr lang="tr-TR" sz="1600" dirty="0">
                <a:effectLst/>
                <a:latin typeface="+mn-lt"/>
              </a:rPr>
            </a:br>
            <a:r>
              <a:rPr lang="en-US" sz="1600" i="1" baseline="30000" dirty="0">
                <a:effectLst/>
                <a:latin typeface="+mn-lt"/>
              </a:rPr>
              <a:t>2 </a:t>
            </a:r>
            <a:r>
              <a:rPr lang="tr-TR" sz="1600" i="1" dirty="0">
                <a:effectLst/>
                <a:latin typeface="+mn-lt"/>
              </a:rPr>
              <a:t>Ün</a:t>
            </a:r>
            <a:r>
              <a:rPr lang="en-US" sz="1600" i="1" dirty="0" err="1">
                <a:effectLst/>
                <a:latin typeface="+mn-lt"/>
              </a:rPr>
              <a:t>iversit</a:t>
            </a:r>
            <a:r>
              <a:rPr lang="tr-TR" sz="1600" i="1" dirty="0">
                <a:effectLst/>
                <a:latin typeface="+mn-lt"/>
              </a:rPr>
              <a:t>e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 Adresi</a:t>
            </a:r>
            <a:br>
              <a:rPr lang="tr-TR" sz="1600" dirty="0">
                <a:effectLst/>
                <a:latin typeface="+mn-lt"/>
              </a:rPr>
            </a:br>
            <a:r>
              <a:rPr lang="tr-TR" sz="1600" u="sng" dirty="0">
                <a:latin typeface="+mn-lt"/>
                <a:ea typeface="Times New Roman" panose="02020603050405020304" pitchFamily="18" charset="0"/>
              </a:rPr>
              <a:t>Sunan Yazar E</a:t>
            </a:r>
            <a:r>
              <a:rPr lang="en-US" sz="1600" u="sng" dirty="0">
                <a:effectLst/>
                <a:latin typeface="+mn-lt"/>
                <a:ea typeface="Times New Roman" panose="02020603050405020304" pitchFamily="18" charset="0"/>
              </a:rPr>
              <a:t>-mail</a:t>
            </a:r>
            <a:endParaRPr lang="tr-TR" sz="1200" dirty="0">
              <a:latin typeface="+mn-lt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EC228A1-F792-4F2C-B484-400BFB94C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698" y="3098800"/>
            <a:ext cx="6335401" cy="671829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Poster bildirinizi bu alana ekleyebilirsiniz,</a:t>
            </a:r>
          </a:p>
          <a:p>
            <a:endParaRPr lang="tr-TR" dirty="0"/>
          </a:p>
          <a:p>
            <a:r>
              <a:rPr lang="tr-TR" dirty="0"/>
              <a:t>Resim , tablo ve şekil ekleyebilirsiniz. </a:t>
            </a:r>
          </a:p>
          <a:p>
            <a:endParaRPr lang="tr-TR" dirty="0"/>
          </a:p>
          <a:p>
            <a:r>
              <a:rPr lang="tr-TR" dirty="0"/>
              <a:t>Poster 1 sayfayı geçmemelidir.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Düzenlenen PowerPoint posterleriniz tarafımızca bilimsel programda yer alan gün ve saatte kongre merkezinde sunulacaktır. Poster sunucu yazarlarının salonda bulunması </a:t>
            </a:r>
            <a:r>
              <a:rPr lang="tr-TR" b="1" dirty="0"/>
              <a:t>ZORUNLUDUR. </a:t>
            </a:r>
          </a:p>
          <a:p>
            <a:r>
              <a:rPr lang="tr-TR" b="1" dirty="0"/>
              <a:t>Basılı poster getirilmesi ZORUNLUDUR.</a:t>
            </a:r>
          </a:p>
          <a:p>
            <a:r>
              <a:rPr lang="tr-TR" b="1" dirty="0"/>
              <a:t>Poster ölçüleri: En – 70 cm Yükseklik: 100 cm</a:t>
            </a:r>
          </a:p>
          <a:p>
            <a:endParaRPr lang="tr-TR" b="1" dirty="0"/>
          </a:p>
          <a:p>
            <a:r>
              <a:rPr lang="tr-TR" dirty="0"/>
              <a:t>Teşekkürler ………..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896E8A6-9074-F4BC-B0D9-EA77E4131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319"/>
            <a:ext cx="6858000" cy="1478962"/>
          </a:xfrm>
          <a:prstGeom prst="rect">
            <a:avLst/>
          </a:prstGeom>
        </p:spPr>
      </p:pic>
      <p:graphicFrame>
        <p:nvGraphicFramePr>
          <p:cNvPr id="6" name="Tablo 8">
            <a:extLst>
              <a:ext uri="{FF2B5EF4-FFF2-40B4-BE49-F238E27FC236}">
                <a16:creationId xmlns:a16="http://schemas.microsoft.com/office/drawing/2014/main" id="{E8D9FF1F-664F-F262-3D4B-445BC06D2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11831"/>
              </p:ext>
            </p:extLst>
          </p:nvPr>
        </p:nvGraphicFramePr>
        <p:xfrm>
          <a:off x="0" y="9265919"/>
          <a:ext cx="482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0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47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8. ULUSLARARASI 19. ULUSAL              HEMŞİRELİK KONGRESİ</a:t>
                      </a: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8" name="Tablo 8">
            <a:extLst>
              <a:ext uri="{FF2B5EF4-FFF2-40B4-BE49-F238E27FC236}">
                <a16:creationId xmlns:a16="http://schemas.microsoft.com/office/drawing/2014/main" id="{901E4F8B-5288-BB2A-6D8C-4D5D93486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95035"/>
              </p:ext>
            </p:extLst>
          </p:nvPr>
        </p:nvGraphicFramePr>
        <p:xfrm>
          <a:off x="4826000" y="9265919"/>
          <a:ext cx="197085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855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ANKARA  2024</a:t>
                      </a:r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  <p:graphicFrame>
        <p:nvGraphicFramePr>
          <p:cNvPr id="9" name="Tablo 4">
            <a:extLst>
              <a:ext uri="{FF2B5EF4-FFF2-40B4-BE49-F238E27FC236}">
                <a16:creationId xmlns:a16="http://schemas.microsoft.com/office/drawing/2014/main" id="{4D40DC87-B96A-AA17-EF21-74947D574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289966"/>
              </p:ext>
            </p:extLst>
          </p:nvPr>
        </p:nvGraphicFramePr>
        <p:xfrm>
          <a:off x="0" y="9149079"/>
          <a:ext cx="6796855" cy="16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6855">
                  <a:extLst>
                    <a:ext uri="{9D8B030D-6E8A-4147-A177-3AD203B41FA5}">
                      <a16:colId xmlns:a16="http://schemas.microsoft.com/office/drawing/2014/main" val="34691790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tr-TR" sz="500" dirty="0"/>
                    </a:p>
                  </a:txBody>
                  <a:tcPr>
                    <a:solidFill>
                      <a:srgbClr val="E304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06464"/>
                  </a:ext>
                </a:extLst>
              </a:tr>
            </a:tbl>
          </a:graphicData>
        </a:graphic>
      </p:graphicFrame>
      <p:pic>
        <p:nvPicPr>
          <p:cNvPr id="10" name="Resim 9">
            <a:extLst>
              <a:ext uri="{FF2B5EF4-FFF2-40B4-BE49-F238E27FC236}">
                <a16:creationId xmlns:a16="http://schemas.microsoft.com/office/drawing/2014/main" id="{F0CF211F-019C-15CD-2F5B-0817951779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7" t="20813" r="34642" b="24981"/>
          <a:stretch/>
        </p:blipFill>
        <p:spPr>
          <a:xfrm>
            <a:off x="-104422" y="8256091"/>
            <a:ext cx="2033890" cy="93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80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123</Words>
  <Application>Microsoft Office PowerPoint</Application>
  <PresentationFormat>A4 Kağıt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       BAŞLIK (14 pt, bold)   Sunucu Yazar Adı1, Diğer Yazarlar2 (12 pt, bold) 1 Üniversite / Kurum / Kurum Adresi 2 Üniversite / Kurum / Kurum Adresi Sunan Yazar E-mail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paper (14 pt, bold)   Presenting Author Name1, Author Name2 (12 pt, bold) 1 University / Institution / Company Address  2 University / Institution / Company Address E-mail of the Presenting Author</dc:title>
  <dc:creator>Ferhat Ebret</dc:creator>
  <cp:lastModifiedBy>Meryem Al</cp:lastModifiedBy>
  <cp:revision>6</cp:revision>
  <dcterms:created xsi:type="dcterms:W3CDTF">2021-08-16T11:03:14Z</dcterms:created>
  <dcterms:modified xsi:type="dcterms:W3CDTF">2024-09-12T08:07:40Z</dcterms:modified>
</cp:coreProperties>
</file>